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3886200" y="640080"/>
            <a:ext cx="1371600" cy="1371600"/>
          </a:xfrm>
          <a:prstGeom prst="ellipse">
            <a:avLst/>
          </a:prstGeom>
          <a:solidFill>
            <a:srgbClr val="6366F1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3886200" y="64008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LAP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22860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Agency Features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914400" y="32004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White-label reports, client portal, proposals &amp; invoicing.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743200" y="42062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LeadAuditPro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Set Up White Label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 Agency &gt; White Label in the sidebar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your company name, upload your logo, pick a brand color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tagline and reply-to email for outreach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PDF reports and client emails use your branding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logo appears on every exported report — great for client trust.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Client Reports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 Agency &gt; Client Reports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 professional PDF reports for any completed audit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include your white-label branding automatically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recurring reports to send weekly or monthly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Client Portal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a branded portal link with each client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see their audit history, scores, and reports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login required for clients — secure token-based access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 uses your white-label branding (not LeadAuditPro)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Proposals &amp; Invoices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Proposal Builder: create professional SEO proposals from audit data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findings, recommendations, and pricing automatically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 Generator: create and send invoices to clients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 Calculator: show clients projected return on investment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Agency Workflow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Run audit on prospect's site (Website Audit)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Generate a white-label report (Client Reports)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Build a proposal with pricing (Proposal Builder)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Send outreach with report attached (One-Click Outreach)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Close the deal and track in Pipeline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5-step workflow can be completed in under 10 minutes per lead.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0972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Need Help?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828800" y="2011680"/>
            <a:ext cx="5486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/help for step-by-step articles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sidebar search to find any tool instantly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us at /contact — we respond within 24 hours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200400" y="3931920"/>
            <a:ext cx="2743200" cy="4572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0" y="39319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leadauditpro.com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Agency Features Tutorial</dc:title>
  <dc:subject>PptxGenJS Presentation</dc:subject>
  <dc:creator>LeadAuditPro</dc:creator>
  <cp:lastModifiedBy>LeadAuditPro</cp:lastModifiedBy>
  <cp:revision>1</cp:revision>
  <dcterms:created xsi:type="dcterms:W3CDTF">2026-03-29T05:35:26Z</dcterms:created>
  <dcterms:modified xsi:type="dcterms:W3CDTF">2026-03-29T05:35:26Z</dcterms:modified>
</cp:coreProperties>
</file>