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3886200" y="640080"/>
            <a:ext cx="1371600" cy="1371600"/>
          </a:xfrm>
          <a:prstGeom prst="ellipse">
            <a:avLst/>
          </a:prstGeom>
          <a:solidFill>
            <a:srgbClr val="6366F1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3886200" y="64008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LAP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22860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Lead Generation &amp; Outreach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914400" y="320040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leads, enrich contacts, and automate your outreach.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2743200" y="42062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366F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LeadAuditPro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6366F1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Run Your First Search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 Dashboard, enter a business type and city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"Plumbers" in "Austin, TX"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Search — results appear with ratings, reviews, and website info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result includes SEO grade, phone, address, and more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Enrich Your Leads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to Leads &amp; Outreach &gt; Lead Enrichment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Upload a CSV or select leads from your search results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Enrichment adds emails, phone numbers, social profiles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Email Finder to discover contact emails for any domain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Build Email Sequences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to Leads &amp; Outreach &gt; Email Sequences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a multi-step drip campaign (e.g., 3 emails over 10 days)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merge tags: {{business_name}}, {{website}}, {{audit_score}}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step has a customizable delay and email template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3977640"/>
            <a:ext cx="8229600" cy="777240"/>
          </a:xfrm>
          <a:prstGeom prst="rect">
            <a:avLst/>
          </a:prstGeom>
          <a:solidFill>
            <a:srgbClr val="1E293B"/>
          </a:solidFill>
          <a:ln w="12700">
            <a:solidFill>
              <a:srgbClr val="6366F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402336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366F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TIP  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 an audit score in your first email — it gets 3x more replies.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One-Click Outreach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any search result, click the outreach button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Pre-filled email template with the lead's details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Attach an audit report for instant credibility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opens, clicks, and replies from the Pipeline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Manage Your Pipeline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Pipeline (top of sidebar) shows all your active leads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Drag leads between stages: New, Contacted, Qualified, Won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Sales Copilot for AI-powered follow-up suggestions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dashboard tracks your closed deals and projected income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09728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Need Help?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1828800" y="2011680"/>
            <a:ext cx="54864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Visit /help for step-by-step articles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sidebar search to find any tool instantly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 us at /contact — we respond within 24 hours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3200400" y="3931920"/>
            <a:ext cx="2743200" cy="4572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6" name="Text 4"/>
          <p:cNvSpPr/>
          <p:nvPr/>
        </p:nvSpPr>
        <p:spPr>
          <a:xfrm>
            <a:off x="3200400" y="39319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leadauditpro.com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6366F1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 Generation &amp; Outreach Tutorial</dc:title>
  <dc:subject>PptxGenJS Presentation</dc:subject>
  <dc:creator>LeadAuditPro</dc:creator>
  <cp:lastModifiedBy>LeadAuditPro</cp:lastModifiedBy>
  <cp:revision>1</cp:revision>
  <dcterms:created xsi:type="dcterms:W3CDTF">2026-03-29T05:35:26Z</dcterms:created>
  <dcterms:modified xsi:type="dcterms:W3CDTF">2026-03-29T05:35:26Z</dcterms:modified>
</cp:coreProperties>
</file>