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Local SEO Hub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audit + Google Business Profile checklist in one place.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Navigate to Local SEO Hub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Local SEO in the sidebar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Local SEO Hub (first item, bolded)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go directly to /local-hub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specifically for businesses that serve local customers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 the Website Audit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business website URL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checks 12 local-specific factors automatically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SSL, mobile-friendly, page speed, title/H1 with city name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 (Name, Address, Phone) consistency, Google Maps embed, schema markup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Complete the GBP Checklist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Google Business Profile checklist items with weighted scoring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off items the business has completed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Categories, photos, reviews, posts, Q&amp;A, and more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score: 60% website audit + 40% GBP checklist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checklist is a powerful sales tool — show prospects their gaps.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the Scores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score cards: Website Audit and GBP Score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either card to see detailed findings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checkmarks = passing, Red X = needs work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score combines both into a single local SEO grade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for Client Pitches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audit on a prospect's website before your sales call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them specific local SEO gaps they need to fix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their score against competitors in the area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the results and include in your proposal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businesses respond best to concrete, visual proof of gaps.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SEO Hub Tutorial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