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3886200" y="640080"/>
            <a:ext cx="1371600" cy="1371600"/>
          </a:xfrm>
          <a:prstGeom prst="ellipse">
            <a:avLst/>
          </a:prstGeom>
          <a:solidFill>
            <a:srgbClr val="6366F1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3886200" y="64008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LAP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22860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On-Page SEO Analyzer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914400" y="32004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Deep-dive into content quality, meta tags, and on-page optimization.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743200" y="42062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LeadAuditPro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Navigate to On-Page Analyzer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SEO &amp; Audit in the sidebar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On-Page Analyzer (second item, bolded)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go directly to /on-page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used after a Website Audit to dig deeper into content issues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Run the Analysis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the page URL you want to analyze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"Analyze Page" — it fetches the HTML once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checks run against the parsed content simultaneously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appear in tabbed sections below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Readability Score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Flesch Reading Ease score (0-100, higher = easier to read)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count, sentence count, and average words per sentence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level recommendation for your target audience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 for 60+ for general audiences, 40+ for technical content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3977640"/>
            <a:ext cx="822960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40233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successful web content reads at an 8th grade level or below.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Alt Text &amp; Images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Lists every image on the page with its alt text status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alt text hurts both SEO and accessibility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total images, images with alt, and images without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Decorative images should use empty alt="" (not missing alt)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Structured Data &amp; Social Preview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Detects JSON-LD structured data (Schema.org markup)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Open Graph tags for Facebook sharing preview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Twitter Card tags for Twitter sharing preview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preview cards show exactly how links will appear when shared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3977640"/>
            <a:ext cx="822960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40233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structured data to increase chances of rich snippets in search results.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Mobile Usability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viewport meta tag configuration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Verifies tap target sizes (buttons, links) meet mobile standards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font sizes are readable without zooming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Flags horizontal scrolling issues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0972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Need Help?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828800" y="2011680"/>
            <a:ext cx="54864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 /help for step-by-step articles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sidebar search to find any tool instantly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us at /contact — we respond within 24 hours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200400" y="3931920"/>
            <a:ext cx="2743200" cy="4572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0" y="39319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leadauditpro.com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On-Page SEO Analyzer Tutorial</dc:title>
  <dc:subject>PptxGenJS Presentation</dc:subject>
  <dc:creator>LeadAuditPro</dc:creator>
  <cp:lastModifiedBy>LeadAuditPro</cp:lastModifiedBy>
  <cp:revision>1</cp:revision>
  <dcterms:created xsi:type="dcterms:W3CDTF">2026-03-29T05:35:26Z</dcterms:created>
  <dcterms:modified xsi:type="dcterms:W3CDTF">2026-03-29T05:35:26Z</dcterms:modified>
</cp:coreProperties>
</file>