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3886200" y="640080"/>
            <a:ext cx="1371600" cy="1371600"/>
          </a:xfrm>
          <a:prstGeom prst="ellipse">
            <a:avLst/>
          </a:prstGeom>
          <a:solidFill>
            <a:srgbClr val="6366F1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886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Website Audit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scan. Every test. Your complete SEO health check.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You'll Learn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 full website audit from a single URL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your audit score — from A (excellent) to F (critical)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results across 6 categories: Performance, SEO, Security, Technical, Accessibility, Content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Core Web Vitals and Broken Links live checks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your results as PDF or share a link with clients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Navigate to Website Audit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sidebar and click SEO &amp; Audit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Website Audit (it's the first item, bolded)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go directly to /audit in your browser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#1 tool — start here for any new website analysis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Bookmark /audit for quick access — you'll use it often.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Enter a URL &amp; Run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full URL including https:// (e.g. https://example.com)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"Run Full Audit" button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fetches the page once and runs ALL checks against 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checks load instantly; Core Web Vitals &amp; Broken Links load via AJAX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exact page URL you want to audit — not just the domain.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 Your Score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score ring at the top shows your overall grade (A through F)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clickable category cards show individual scores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category to jump to its detailed findings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= good, Yellow = warning, Red = critical issues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Wins section highlights the most impactful fixes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Core Web Vitals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Loads automatically via Google PageSpeed API after the initial scan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three key metrics: LCP (loading), FID (interactivity), CLS (visual stability)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 specific optimization opportunities with estimated time savings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take 10-15 seconds to load — a spinner shows while processing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Web Vitals directly impact your Google search ranking.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Broken Links Check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scans up to 50 links found on the page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HTTP status codes for each broken link (404, 500, timeout)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Broken links hurt SEO rankings and frustrate visitors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these first — they're quick wins with big impact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Export &amp; Share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"Download PDF" to generate a printable branded report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"Share" to copy a direct link to your clipboard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reports in client pitches, proposals, and sales calls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includes your white-label branding if configured (Agency plan)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366F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audits on competitor sites to show prospects how they compare.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EAB30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AB3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 Tips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18288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★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competitor websites to create side-by-side comparison reports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★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Re-audit after making fixes to track your improvement over time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★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On-Page Analyzer (/on-page) for deeper content &amp; readability checks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★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Local SEO Hub (/local-hub) if the business serves a local area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★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recurring audits from Agency &amp; Settings &gt; Report Scheduler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LeadAuditPro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Need Help?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201168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/help for step-by-step articles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sidebar search to find any tool instantly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1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at /contact — we respond within 24 hours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solidFill>
            <a:srgbClr val="6366F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0" y="3931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leadauditpro.com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6366F1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Audit Tutorial</dc:title>
  <dc:subject>PptxGenJS Presentation</dc:subject>
  <dc:creator>LeadAuditPro</dc:creator>
  <cp:lastModifiedBy>LeadAuditPro</cp:lastModifiedBy>
  <cp:revision>1</cp:revision>
  <dcterms:created xsi:type="dcterms:W3CDTF">2026-03-29T05:35:26Z</dcterms:created>
  <dcterms:modified xsi:type="dcterms:W3CDTF">2026-03-29T05:35:26Z</dcterms:modified>
</cp:coreProperties>
</file>