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6366F1"/>
          </a:solidFill>
          <a:ln/>
        </p:spPr>
      </p:sp>
      <p:sp>
        <p:nvSpPr>
          <p:cNvPr id="3" name="Shape 1"/>
          <p:cNvSpPr/>
          <p:nvPr/>
        </p:nvSpPr>
        <p:spPr>
          <a:xfrm>
            <a:off x="3886200" y="640080"/>
            <a:ext cx="1371600" cy="1371600"/>
          </a:xfrm>
          <a:prstGeom prst="ellipse">
            <a:avLst/>
          </a:prstGeom>
          <a:solidFill>
            <a:srgbClr val="6366F1"/>
          </a:solidFill>
          <a:ln/>
          <a:effectLst>
            <a:outerShdw sx="100000" sy="100000" kx="0" ky="0" algn="bl" rotWithShape="0" blurRad="101600" dist="38100" dir="8100000">
              <a:srgbClr val="000000">
                <a:alpha val="25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3886200" y="64008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LAP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228600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Getting Started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914400" y="320040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complete guide to LeadAuditPro in 5 minutes.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2743200" y="420624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6366F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LeadAuditPro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6366F1"/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4864" cy="5143500"/>
          </a:xfrm>
          <a:prstGeom prst="rect">
            <a:avLst/>
          </a:prstGeom>
          <a:solidFill>
            <a:srgbClr val="6366F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65760"/>
            <a:ext cx="640080" cy="640080"/>
          </a:xfrm>
          <a:prstGeom prst="ellipse">
            <a:avLst/>
          </a:prstGeom>
          <a:solidFill>
            <a:srgbClr val="6366F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657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371600" y="36576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Complete Your Profile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57200" y="1143000"/>
            <a:ext cx="8229600" cy="18288"/>
          </a:xfrm>
          <a:prstGeom prst="rect">
            <a:avLst/>
          </a:prstGeom>
          <a:solidFill>
            <a:srgbClr val="334155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371600"/>
            <a:ext cx="7863840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 to My Account in the sidebar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your company name and website URL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Upload a profile photo (optional)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info is used in reports and outreach templates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57200" y="47548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LeadAuditPro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4864" cy="5143500"/>
          </a:xfrm>
          <a:prstGeom prst="rect">
            <a:avLst/>
          </a:prstGeom>
          <a:solidFill>
            <a:srgbClr val="6366F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65760"/>
            <a:ext cx="640080" cy="640080"/>
          </a:xfrm>
          <a:prstGeom prst="ellipse">
            <a:avLst/>
          </a:prstGeom>
          <a:solidFill>
            <a:srgbClr val="6366F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657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371600" y="36576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Run Your First Audit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57200" y="1143000"/>
            <a:ext cx="8229600" cy="18288"/>
          </a:xfrm>
          <a:prstGeom prst="rect">
            <a:avLst/>
          </a:prstGeom>
          <a:solidFill>
            <a:srgbClr val="334155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371600"/>
            <a:ext cx="7863840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 to SEO &amp; Audit &gt; Website Audit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 your own website URL first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your scores across all 6 categories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helps you understand how the tool works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57200" y="3977640"/>
            <a:ext cx="8229600" cy="777240"/>
          </a:xfrm>
          <a:prstGeom prst="rect">
            <a:avLst/>
          </a:prstGeom>
          <a:solidFill>
            <a:srgbClr val="1E293B"/>
          </a:solidFill>
          <a:ln w="12700">
            <a:solidFill>
              <a:srgbClr val="6366F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4023360"/>
            <a:ext cx="7863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366F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TIP  </a:t>
            </a:r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with your own site so you can verify the results make sense.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457200" y="47548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LeadAuditPro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4864" cy="5143500"/>
          </a:xfrm>
          <a:prstGeom prst="rect">
            <a:avLst/>
          </a:prstGeom>
          <a:solidFill>
            <a:srgbClr val="6366F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65760"/>
            <a:ext cx="640080" cy="640080"/>
          </a:xfrm>
          <a:prstGeom prst="ellipse">
            <a:avLst/>
          </a:prstGeom>
          <a:solidFill>
            <a:srgbClr val="6366F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657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371600" y="36576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Find Your First Lead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57200" y="1143000"/>
            <a:ext cx="8229600" cy="18288"/>
          </a:xfrm>
          <a:prstGeom prst="rect">
            <a:avLst/>
          </a:prstGeom>
          <a:solidFill>
            <a:srgbClr val="334155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371600"/>
            <a:ext cx="7863840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 to Dashboard and enter a business type + city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 "Dentists" in "Denver, CO"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Browse the results — each has an SEO grade and contact info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any result to see a detailed breakdown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57200" y="47548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LeadAuditPro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4864" cy="5143500"/>
          </a:xfrm>
          <a:prstGeom prst="rect">
            <a:avLst/>
          </a:prstGeom>
          <a:solidFill>
            <a:srgbClr val="6366F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65760"/>
            <a:ext cx="640080" cy="640080"/>
          </a:xfrm>
          <a:prstGeom prst="ellipse">
            <a:avLst/>
          </a:prstGeom>
          <a:solidFill>
            <a:srgbClr val="6366F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657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4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371600" y="36576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Send Your First Outreach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57200" y="1143000"/>
            <a:ext cx="8229600" cy="18288"/>
          </a:xfrm>
          <a:prstGeom prst="rect">
            <a:avLst/>
          </a:prstGeom>
          <a:solidFill>
            <a:srgbClr val="334155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371600"/>
            <a:ext cx="7863840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the outreach button on any search result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Customize the email template or use the default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Attach an audit report for instant credibility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Track responses in the Pipeline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57200" y="47548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LeadAuditPro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4864" cy="5143500"/>
          </a:xfrm>
          <a:prstGeom prst="rect">
            <a:avLst/>
          </a:prstGeom>
          <a:solidFill>
            <a:srgbClr val="6366F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65760"/>
            <a:ext cx="640080" cy="640080"/>
          </a:xfrm>
          <a:prstGeom prst="ellipse">
            <a:avLst/>
          </a:prstGeom>
          <a:solidFill>
            <a:srgbClr val="6366F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657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5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371600" y="36576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Explore More Tools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57200" y="1143000"/>
            <a:ext cx="8229600" cy="18288"/>
          </a:xfrm>
          <a:prstGeom prst="rect">
            <a:avLst/>
          </a:prstGeom>
          <a:solidFill>
            <a:srgbClr val="334155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371600"/>
            <a:ext cx="7863840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On-Page Analyzer — deep content &amp; meta tag analysis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 SEO Hub — local business audit with GBP checklist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Keyword Research — find ranking opportunities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Marketing Tools — AI-powered content and strategy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the sidebar search to find any tool instantly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57200" y="3977640"/>
            <a:ext cx="8229600" cy="777240"/>
          </a:xfrm>
          <a:prstGeom prst="rect">
            <a:avLst/>
          </a:prstGeom>
          <a:solidFill>
            <a:srgbClr val="1E293B"/>
          </a:solidFill>
          <a:ln w="12700">
            <a:solidFill>
              <a:srgbClr val="6366F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4023360"/>
            <a:ext cx="7863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366F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TIP  </a:t>
            </a:r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the onboarding checklist on your Dashboard for guided next steps.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457200" y="47548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LeadAuditPro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6366F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09728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Need Help?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1828800" y="2011680"/>
            <a:ext cx="54864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Visit /help for step-by-step articles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the sidebar search to find any tool instantly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Contact us at /contact — we respond within 24 hours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3200400" y="3931920"/>
            <a:ext cx="2743200" cy="457200"/>
          </a:xfrm>
          <a:prstGeom prst="rect">
            <a:avLst/>
          </a:prstGeom>
          <a:solidFill>
            <a:srgbClr val="6366F1"/>
          </a:solidFill>
          <a:ln/>
        </p:spPr>
      </p:sp>
      <p:sp>
        <p:nvSpPr>
          <p:cNvPr id="6" name="Text 4"/>
          <p:cNvSpPr/>
          <p:nvPr/>
        </p:nvSpPr>
        <p:spPr>
          <a:xfrm>
            <a:off x="3200400" y="393192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leadauditpro.com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6366F1"/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Getting Started with LeadAuditPro</dc:title>
  <dc:subject>PptxGenJS Presentation</dc:subject>
  <dc:creator>LeadAuditPro</dc:creator>
  <cp:lastModifiedBy>LeadAuditPro</cp:lastModifiedBy>
  <cp:revision>1</cp:revision>
  <dcterms:created xsi:type="dcterms:W3CDTF">2026-03-29T05:35:26Z</dcterms:created>
  <dcterms:modified xsi:type="dcterms:W3CDTF">2026-03-29T05:35:26Z</dcterms:modified>
</cp:coreProperties>
</file>